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708" r:id="rId1"/>
  </p:sldMasterIdLst>
  <p:notesMasterIdLst>
    <p:notesMasterId r:id="rId5"/>
  </p:notesMasterIdLst>
  <p:sldIdLst>
    <p:sldId id="256" r:id="rId2"/>
    <p:sldId id="362" r:id="rId3"/>
    <p:sldId id="375" r:id="rId4"/>
  </p:sldIdLst>
  <p:sldSz cx="15122525" cy="10693400"/>
  <p:notesSz cx="6858000" cy="9144000"/>
  <p:defaultTextStyle>
    <a:defPPr>
      <a:defRPr lang="ru-RU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F5CDC1-2F99-4768-AC10-82C47368D7EF}">
          <p14:sldIdLst>
            <p14:sldId id="256"/>
            <p14:sldId id="362"/>
            <p14:sldId id="3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4" autoAdjust="0"/>
    <p:restoredTop sz="94701" autoAdjust="0"/>
  </p:normalViewPr>
  <p:slideViewPr>
    <p:cSldViewPr>
      <p:cViewPr>
        <p:scale>
          <a:sx n="75" d="100"/>
          <a:sy n="75" d="100"/>
        </p:scale>
        <p:origin x="-1152" y="-186"/>
      </p:cViewPr>
      <p:guideLst>
        <p:guide orient="horz" pos="3368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591DC-D731-4065-AFF2-FD5EBF5E76F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1F2D0-59BA-4711-9EC6-A96EC2551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1F2D0-59BA-4711-9EC6-A96EC255103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8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0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63831" y="428239"/>
            <a:ext cx="3402568" cy="9124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6134" y="428239"/>
            <a:ext cx="9955661" cy="9124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3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5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7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1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35" y="2393646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135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2035" y="2393646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3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0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5" y="425756"/>
            <a:ext cx="4975207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6135" y="2237694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3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122" y="7485387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6128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051A-9978-4C73-B61A-3C217CE62C6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66862" y="9911205"/>
            <a:ext cx="4788801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837811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5122525" cy="3611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lIns="147513" tIns="73756" rIns="147513" bIns="73756" rtlCol="0">
            <a:spAutoFit/>
          </a:bodyPr>
          <a:lstStyle/>
          <a:p>
            <a:pPr algn="ctr"/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СЛУШАНИЯ ПО ПРОЕКТУ ВНЕСЕНИЯ В ПРАВИЛА ЗЕМЛЕПОЛЬЗОВАНИЯ И ЗАСТРОЙКИ ТАЛЬМЕНСКОГО СЕЛЬСОВЕТА ИСКИТИМСКОГО РАЙОНА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5127" y="6610700"/>
            <a:ext cx="11551558" cy="1574357"/>
          </a:xfrm>
          <a:prstGeom prst="rect">
            <a:avLst/>
          </a:prstGeom>
          <a:noFill/>
        </p:spPr>
        <p:txBody>
          <a:bodyPr wrap="square" lIns="147513" tIns="73756" rIns="147513" bIns="73756" rtlCol="0">
            <a:spAutoFit/>
          </a:bodyPr>
          <a:lstStyle/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СТРОИТЕЛЬСТВА</a:t>
            </a:r>
          </a:p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  <p:pic>
        <p:nvPicPr>
          <p:cNvPr id="1026" name="Picture 2" descr="Z:\РАБОТА\_НОВОСИБИРСКАЯ АГЛОМЕРАЦИЯ\ПРЕЗЕНТАЦИЯ\Презентация Новосибирская Агломерация 2015\Картинки\Герб_ПНСО\Герб_Правительство_НСО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200" y="4560751"/>
            <a:ext cx="1786125" cy="189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0027220"/>
            <a:ext cx="14978086" cy="369332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lvl="0" algn="ctr" defTabSz="914400"/>
            <a:r>
              <a:rPr lang="ru-RU" sz="1800" b="1" dirty="0" smtClean="0">
                <a:solidFill>
                  <a:srgbClr val="44546A">
                    <a:lumMod val="75000"/>
                  </a:srgbClr>
                </a:solidFill>
                <a:latin typeface="Sylfaen" pitchFamily="18" charset="0"/>
                <a:cs typeface="Times New Roman" panose="02020603050405020304" pitchFamily="18" charset="0"/>
              </a:rPr>
              <a:t>2022</a:t>
            </a:r>
            <a:endParaRPr lang="ru-RU" sz="1800" b="1" dirty="0">
              <a:solidFill>
                <a:srgbClr val="44546A">
                  <a:lumMod val="75000"/>
                </a:srgbClr>
              </a:solidFill>
              <a:latin typeface="Sylfae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1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55" y="1776539"/>
            <a:ext cx="15050093" cy="4938313"/>
          </a:xfrm>
          <a:prstGeom prst="rect">
            <a:avLst/>
          </a:prstGeom>
          <a:solidFill>
            <a:srgbClr val="5B9BD5">
              <a:lumMod val="75000"/>
              <a:alpha val="68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Фрагменты карты градостроительного зонирования проекта приказа министерства строительства Новосибирской области «О внесении  изменений в правила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землепользования и застройки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Тальменского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сельсовета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И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скитимского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района Новосибирской области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»</a:t>
            </a:r>
          </a:p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Приказ министерства строительства Новосибирской области 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№ 562 от 24.07.2021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«О подготовке проекта внесения изменений в правила землепользования и застройки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Тальменского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сельсовета Искитимского района Новосибирской области»</a:t>
            </a:r>
            <a:endParaRPr lang="ru-RU" sz="32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8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ea typeface="Calibri"/>
                <a:cs typeface="Times New Roman"/>
              </a:rPr>
              <a:t>Образуемый земельный участок ориентировочной площадью 555 </a:t>
            </a:r>
            <a:r>
              <a:rPr lang="ru-RU" sz="2400" dirty="0" err="1">
                <a:ea typeface="Calibri"/>
                <a:cs typeface="Times New Roman"/>
              </a:rPr>
              <a:t>кв.м</a:t>
            </a:r>
            <a:r>
              <a:rPr lang="ru-RU" sz="2400" dirty="0">
                <a:ea typeface="Calibri"/>
                <a:cs typeface="Times New Roman"/>
              </a:rPr>
              <a:t>.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500" dirty="0"/>
              <a:t>Фрагмент карты градостроительного зонирования правил землепользования и </a:t>
            </a:r>
            <a:r>
              <a:rPr lang="ru-RU" sz="1500" dirty="0" smtClean="0"/>
              <a:t>застройки </a:t>
            </a:r>
            <a:r>
              <a:rPr lang="ru-RU" sz="1500" dirty="0" err="1" smtClean="0"/>
              <a:t>Тальменского</a:t>
            </a:r>
            <a:r>
              <a:rPr lang="ru-RU" sz="1500" dirty="0" smtClean="0"/>
              <a:t> сельсовета Искитимского района </a:t>
            </a:r>
            <a:r>
              <a:rPr lang="ru-RU" sz="1500" dirty="0"/>
              <a:t>Новосибирской области, утвержденных приказом министерства строительства Новосибирской области от </a:t>
            </a:r>
            <a:r>
              <a:rPr lang="ru-RU" sz="1500" dirty="0" smtClean="0"/>
              <a:t>26.02.2019 № 94</a:t>
            </a:r>
            <a:endParaRPr lang="ru-RU" sz="15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200" dirty="0"/>
              <a:t>Фрагмент карты градостроительного зонирования </a:t>
            </a:r>
            <a:r>
              <a:rPr lang="ru-RU" sz="3200" dirty="0" smtClean="0"/>
              <a:t>проекта внесения изменений в правила </a:t>
            </a:r>
            <a:r>
              <a:rPr lang="ru-RU" sz="3200" dirty="0"/>
              <a:t>землепользования и застройки </a:t>
            </a:r>
            <a:r>
              <a:rPr lang="ru-RU" sz="3200" dirty="0" err="1" smtClean="0"/>
              <a:t>Тальменского</a:t>
            </a:r>
            <a:r>
              <a:rPr lang="ru-RU" sz="3200" dirty="0" smtClean="0"/>
              <a:t> сельсовета Искитимского </a:t>
            </a:r>
            <a:r>
              <a:rPr lang="ru-RU" sz="3200" dirty="0"/>
              <a:t>района Новосибирской </a:t>
            </a:r>
            <a:r>
              <a:rPr lang="ru-RU" sz="3200" dirty="0" smtClean="0"/>
              <a:t>области </a:t>
            </a:r>
            <a:endParaRPr lang="ru-RU" sz="3200" dirty="0"/>
          </a:p>
          <a:p>
            <a:endParaRPr lang="ru-RU" dirty="0"/>
          </a:p>
        </p:txBody>
      </p:sp>
      <p:pic>
        <p:nvPicPr>
          <p:cNvPr id="17" name="Объект 16"/>
          <p:cNvPicPr>
            <a:picLocks noGrp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8496501" y="3258468"/>
            <a:ext cx="4264724" cy="3600400"/>
          </a:xfrm>
          <a:prstGeom prst="rect">
            <a:avLst/>
          </a:prstGeom>
        </p:spPr>
      </p:pic>
      <p:pic>
        <p:nvPicPr>
          <p:cNvPr id="18" name="Рисунок 17"/>
          <p:cNvPicPr/>
          <p:nvPr/>
        </p:nvPicPr>
        <p:blipFill>
          <a:blip r:embed="rId3"/>
          <a:stretch>
            <a:fillRect/>
          </a:stretch>
        </p:blipFill>
        <p:spPr>
          <a:xfrm>
            <a:off x="10090379" y="7290916"/>
            <a:ext cx="3111731" cy="2376264"/>
          </a:xfrm>
          <a:prstGeom prst="rect">
            <a:avLst/>
          </a:prstGeom>
          <a:ln w="19050">
            <a:solidFill>
              <a:srgbClr val="4F81BD"/>
            </a:solidFill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542" y="3618508"/>
            <a:ext cx="56007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480" y="7116860"/>
            <a:ext cx="6444377" cy="8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366" y="6311948"/>
            <a:ext cx="5927945" cy="61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V="1">
            <a:off x="4752950" y="5490716"/>
            <a:ext cx="6708388" cy="64807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953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2656</TotalTime>
  <Words>103</Words>
  <Application>Microsoft Office PowerPoint</Application>
  <PresentationFormat>Произвольный</PresentationFormat>
  <Paragraphs>11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Образуемый земельный участок ориентировочной площадью 555 кв.м. </vt:lpstr>
    </vt:vector>
  </TitlesOfParts>
  <Company>АГНОиПНО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Куликов Алексей Владимирович</dc:creator>
  <cp:lastModifiedBy>Гальянова Елена Николаевна</cp:lastModifiedBy>
  <cp:revision>267</cp:revision>
  <dcterms:created xsi:type="dcterms:W3CDTF">2017-11-20T08:57:58Z</dcterms:created>
  <dcterms:modified xsi:type="dcterms:W3CDTF">2022-03-21T02:20:14Z</dcterms:modified>
</cp:coreProperties>
</file>